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344295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92" y="72"/>
      </p:cViewPr>
      <p:guideLst>
        <p:guide orient="horz" pos="2382"/>
        <p:guide pos="42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221" y="2348894"/>
            <a:ext cx="11426508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443" y="4284717"/>
            <a:ext cx="941006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72-0BEA-41BE-92FE-F5C1060EF21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C5D-D3A6-4D4E-A5EB-82C0EC927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72-0BEA-41BE-92FE-F5C1060EF21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C5D-D3A6-4D4E-A5EB-82C0EC927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398501" y="334306"/>
            <a:ext cx="3535777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86507" y="334306"/>
            <a:ext cx="10387946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72-0BEA-41BE-92FE-F5C1060EF21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C5D-D3A6-4D4E-A5EB-82C0EC927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72-0BEA-41BE-92FE-F5C1060EF21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C5D-D3A6-4D4E-A5EB-82C0EC927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900" y="4858813"/>
            <a:ext cx="1142650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1900" y="3204786"/>
            <a:ext cx="1142650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72-0BEA-41BE-92FE-F5C1060EF21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C5D-D3A6-4D4E-A5EB-82C0EC927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6507" y="1944576"/>
            <a:ext cx="6961860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72418" y="1944576"/>
            <a:ext cx="6961861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72-0BEA-41BE-92FE-F5C1060EF21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C5D-D3A6-4D4E-A5EB-82C0EC927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48" y="1692534"/>
            <a:ext cx="5939637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8833" y="1692534"/>
            <a:ext cx="594197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72-0BEA-41BE-92FE-F5C1060EF21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C5D-D3A6-4D4E-A5EB-82C0EC927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72-0BEA-41BE-92FE-F5C1060EF21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C5D-D3A6-4D4E-A5EB-82C0EC927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72-0BEA-41BE-92FE-F5C1060EF21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C5D-D3A6-4D4E-A5EB-82C0EC927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9" y="301050"/>
            <a:ext cx="4422638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5820" y="301051"/>
            <a:ext cx="7514983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149" y="1582265"/>
            <a:ext cx="4422638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72-0BEA-41BE-92FE-F5C1060EF21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C5D-D3A6-4D4E-A5EB-82C0EC927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72-0BEA-41BE-92FE-F5C1060EF21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C5D-D3A6-4D4E-A5EB-82C0EC927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48" y="1764295"/>
            <a:ext cx="12098655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2148" y="7008172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9972-0BEA-41BE-92FE-F5C1060EF21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3009" y="7008172"/>
            <a:ext cx="425693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4114" y="7008172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E4C5D-D3A6-4D4E-A5EB-82C0EC9276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3442951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20875" y="2124447"/>
            <a:ext cx="11377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Тамбовское региональное отделение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Общероссийской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Общественной организации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инвалидов </a:t>
            </a:r>
          </a:p>
          <a:p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«Новые возможности»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3442949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6819" y="1957779"/>
            <a:ext cx="12241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- создание условий для получения консультативной, информационной помощи молодым инвалидам и членам их семей через </a:t>
            </a:r>
            <a:r>
              <a:rPr lang="ru-RU" sz="2400" b="1" dirty="0" err="1">
                <a:solidFill>
                  <a:schemeClr val="bg1"/>
                </a:solidFill>
              </a:rPr>
              <a:t>онлайн</a:t>
            </a:r>
            <a:r>
              <a:rPr lang="ru-RU" sz="2400" b="1" dirty="0">
                <a:solidFill>
                  <a:schemeClr val="bg1"/>
                </a:solidFill>
              </a:rPr>
              <a:t> сервисы;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- решение финансовых, юридических проблем, которые возникли вследствие режима самоизоляции (задолженность по ЖКХ, вовремя не полученные лекарства, и т.п.)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-изменение общественного мнения относительно людей с особенностями психического развития благодаря  публичным мероприятиям проекта и  функционированием участников организации в социальных сетях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3442949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4772" y="1836415"/>
            <a:ext cx="130581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Итоги деятельности нашего Инклюзивного центра социальной реабилитации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«Новые возможности»:</a:t>
            </a: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- участниками мероприятий стали 1 500 человек, мероприятия  онлайн (размещены в соцсетях – информацию получили более 10 000 человек);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- Получили услуги в сфере образования и просвещения  156 человек;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</a:rPr>
              <a:t>получили услуги юридического характера  31 человек;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</a:rPr>
              <a:t>Повысили  качество жизни вследствие возможностей программы - создание онлайн-сервиса молодых инвалидов и членов их семей – более 100 человек.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3442949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95" y="2059150"/>
            <a:ext cx="5522898" cy="4142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38293" y="1423178"/>
            <a:ext cx="992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Впереди много дел!!!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5491" y="2295984"/>
            <a:ext cx="6181526" cy="3356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3442949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76859" y="1494616"/>
            <a:ext cx="11665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                                            </a:t>
            </a:r>
            <a:r>
              <a:rPr lang="ru-RU" sz="2400" b="1" dirty="0">
                <a:solidFill>
                  <a:schemeClr val="bg1"/>
                </a:solidFill>
              </a:rPr>
              <a:t>На базе нашей организации работает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 «Инклюзивный центр социальной реабилитации «Новые возможности»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Данный проект реализует комплекс психологических, научных и трудовых мер, направленных на восстановление физического и психического состояния инвалидов, людей с ограниченными возможностями здоровья, коррекцию способности приспособления к окружающей среде, полноценного функционирования в обществе.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Цель деятельности - создание условий для восстановления психического и духовного здоровья инвалидов, людей с ограниченными возможностями здоровья (имеющие в анамнезе психиатрические диагнозы), детей – инвалидов, членов их семей.</a:t>
            </a:r>
          </a:p>
          <a:p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3442949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919" y="1409585"/>
            <a:ext cx="8046788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</a:rPr>
              <a:t>                                  </a:t>
            </a:r>
            <a:r>
              <a:rPr lang="ru-RU" sz="2400" b="1" i="1" dirty="0">
                <a:solidFill>
                  <a:schemeClr val="bg1"/>
                </a:solidFill>
              </a:rPr>
              <a:t>Направления деятельности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- </a:t>
            </a:r>
            <a:r>
              <a:rPr lang="ru-RU" sz="2400" b="1" dirty="0" err="1">
                <a:solidFill>
                  <a:schemeClr val="bg1"/>
                </a:solidFill>
              </a:rPr>
              <a:t>Психопросвещение</a:t>
            </a:r>
            <a:r>
              <a:rPr lang="ru-RU" sz="2400" b="1" dirty="0">
                <a:solidFill>
                  <a:schemeClr val="bg1"/>
                </a:solidFill>
              </a:rPr>
              <a:t>,  </a:t>
            </a:r>
            <a:r>
              <a:rPr lang="ru-RU" sz="2400" b="1" dirty="0" err="1">
                <a:solidFill>
                  <a:schemeClr val="bg1"/>
                </a:solidFill>
              </a:rPr>
              <a:t>психообразование</a:t>
            </a:r>
            <a:r>
              <a:rPr lang="ru-RU" sz="2400" b="1" dirty="0">
                <a:solidFill>
                  <a:schemeClr val="bg1"/>
                </a:solidFill>
              </a:rPr>
              <a:t> в сообществе по вопросам сохранения психического здоровья.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- Психологическая поддержка родственников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членов организации пациентов психиатрического учреждения.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-</a:t>
            </a:r>
            <a:r>
              <a:rPr lang="ru-RU" sz="2400" dirty="0"/>
              <a:t> </a:t>
            </a:r>
            <a:r>
              <a:rPr lang="ru-RU" sz="2400" b="1" dirty="0">
                <a:solidFill>
                  <a:schemeClr val="bg1"/>
                </a:solidFill>
              </a:rPr>
              <a:t>Психологическая и социально бытовая адаптация молодых инвалидов с целью восстановление их жизненных функций путем проведения тренингов  социального  и  бытового функционирования.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200" b="1" i="1" dirty="0">
              <a:solidFill>
                <a:schemeClr val="bg1"/>
              </a:solidFill>
            </a:endParaRPr>
          </a:p>
          <a:p>
            <a:endParaRPr lang="ru-RU" sz="22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9707" y="1577715"/>
            <a:ext cx="4104456" cy="440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3442949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32843" y="1476375"/>
            <a:ext cx="1159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Социокультурная</a:t>
            </a:r>
            <a:r>
              <a:rPr lang="ru-RU" sz="2400" b="1" dirty="0">
                <a:solidFill>
                  <a:schemeClr val="bg1"/>
                </a:solidFill>
              </a:rPr>
              <a:t> реабилитация инвалидов и членов их семей в Инклюзивном театре"Мы»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2702" y="2624294"/>
            <a:ext cx="4357718" cy="326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245" y="2535059"/>
            <a:ext cx="4444862" cy="3332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3442949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17269" y="1530380"/>
            <a:ext cx="10072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Социокультурная</a:t>
            </a:r>
            <a:r>
              <a:rPr lang="ru-RU" sz="2400" b="1" dirty="0">
                <a:solidFill>
                  <a:schemeClr val="bg1"/>
                </a:solidFill>
              </a:rPr>
              <a:t> реабилитация инвалидов и членов их семей в студии "Радио Отражение"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236" y="2196989"/>
            <a:ext cx="5305887" cy="3544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8827" y="2574417"/>
            <a:ext cx="5040560" cy="3166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3442949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4775" y="1494615"/>
            <a:ext cx="11704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Социокультурная</a:t>
            </a:r>
            <a:r>
              <a:rPr lang="ru-RU" sz="2400" b="1" dirty="0">
                <a:solidFill>
                  <a:schemeClr val="bg1"/>
                </a:solidFill>
              </a:rPr>
              <a:t> реабилитация инвалидов и членов их семей в студии танцевально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двигательной терапии.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47" y="2412479"/>
            <a:ext cx="5312497" cy="338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851" y="2409008"/>
            <a:ext cx="6186560" cy="3387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3442949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8787" y="1404367"/>
            <a:ext cx="12694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>
                <a:solidFill>
                  <a:schemeClr val="bg1"/>
                </a:solidFill>
              </a:rPr>
              <a:t>Социально - трудовая занятость инвалидов  в гончарной мастерской,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созданной на базе организации с целью удовлетворения  потребностей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в производительном и творческом труде.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968" y="2556495"/>
            <a:ext cx="5742678" cy="3926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3512" y="2844527"/>
            <a:ext cx="4792644" cy="359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3442949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99597" y="1404367"/>
            <a:ext cx="1183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Обучение и  взаимодействие с социальными институтам и техническая поддержка сервисов онлайн.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446" y="2695978"/>
            <a:ext cx="4494226" cy="3370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1118" y="2030669"/>
            <a:ext cx="5393005" cy="4044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3442949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0795" y="1494615"/>
            <a:ext cx="123853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Конкретные проблемы, которые мы решаем:</a:t>
            </a:r>
          </a:p>
          <a:p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- стойкая ремиссия участников организации и не попадание на лечение в стационар   как минимум в течение года;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</a:rPr>
              <a:t>интеллектуальное и эмоциональное развитие, социализацию и адаптацию к постоянно меняющимся условиям окружающей среды для инвалидов  и  членов их семей;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</a:rPr>
              <a:t>возможность для молодых людей получить трудовую поддерживаемую занятость на занятиях в гончарной мастерской;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-улучшение микроклимата и снижение эмоциональной напряженности в семьях инвалидов вследствие психических расстройств путем совместной деятельности;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453</Words>
  <Application>Microsoft Office PowerPoint</Application>
  <PresentationFormat>Произвольный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18</cp:revision>
  <dcterms:created xsi:type="dcterms:W3CDTF">2024-02-21T05:47:52Z</dcterms:created>
  <dcterms:modified xsi:type="dcterms:W3CDTF">2024-02-22T10:09:59Z</dcterms:modified>
</cp:coreProperties>
</file>